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0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6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8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0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4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3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6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0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4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6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F203A-661E-394D-8770-14BE0B52B6BA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7CE3D-1E9D-FB41-AE89-1F22539B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0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Lyndon B. Johnson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Great Society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4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19668"/>
            <a:ext cx="4038600" cy="54064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Food Stamps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Vouchers for low income individuals that can be used to buy food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19668"/>
            <a:ext cx="4038600" cy="540649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Head Start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Early childhood education programs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4207934" y="3377071"/>
            <a:ext cx="4114800" cy="25797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931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50334"/>
            <a:ext cx="4038600" cy="55758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Higher Education 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50334"/>
            <a:ext cx="4038600" cy="557582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Elementary and Secondary Education Act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2053167"/>
            <a:ext cx="800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Provided major funding for public education</a:t>
            </a:r>
            <a:endParaRPr lang="en-US" sz="32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/>
        </p:blipFill>
        <p:spPr>
          <a:xfrm>
            <a:off x="2146300" y="3090333"/>
            <a:ext cx="5003800" cy="300633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3559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98500"/>
            <a:ext cx="4038600" cy="54276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Medicare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Health care for the elderly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8500"/>
            <a:ext cx="4038600" cy="54276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Medicaid</a:t>
            </a: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Health care extended to those of low income status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5029200" y="3391189"/>
            <a:ext cx="3657600" cy="243864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1196007" y="3326389"/>
            <a:ext cx="2857320" cy="25034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572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08000"/>
            <a:ext cx="4038600" cy="56181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Civil Rights Act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Outlawed discrimination in voting and public places.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Prohibits discrimination by employers based on “race, color, religion, sex or national origin.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29167"/>
            <a:ext cx="4038600" cy="56181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Voting Rights Act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Banned literacy tests, poll taxes and other restrictive methods to keep African Americans from voting.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243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98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25434"/>
            <a:ext cx="4038600" cy="56007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Truth in Labeling Act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Requires food companies to accurately identify all ingredients in products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25434"/>
            <a:ext cx="4038600" cy="560072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Clean Water Act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Regulates and set standards for pollutants put into the water</a:t>
            </a:r>
            <a:endParaRPr lang="en-US" dirty="0"/>
          </a:p>
        </p:txBody>
      </p:sp>
      <p:pic>
        <p:nvPicPr>
          <p:cNvPr id="5" name="Picture 4" descr="imgr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29" y="3215046"/>
            <a:ext cx="3860800" cy="2108200"/>
          </a:xfrm>
          <a:prstGeom prst="rect">
            <a:avLst/>
          </a:prstGeom>
        </p:spPr>
      </p:pic>
      <p:pic>
        <p:nvPicPr>
          <p:cNvPr id="6" name="Picture 5" descr="imgres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27" y="3215046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5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Endowment for the Art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Nurture creativity, encourage culture, and sustain artistic traditions.</a:t>
            </a:r>
          </a:p>
          <a:p>
            <a:r>
              <a:rPr lang="en-US" dirty="0" smtClean="0"/>
              <a:t>Used public money to fund artists and galleries.</a:t>
            </a:r>
            <a:endParaRPr lang="en-US" dirty="0"/>
          </a:p>
        </p:txBody>
      </p:sp>
      <p:pic>
        <p:nvPicPr>
          <p:cNvPr id="7" name="Picture 6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41" y="4153417"/>
            <a:ext cx="4864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4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Brought economic growth to US</a:t>
            </a:r>
          </a:p>
          <a:p>
            <a:r>
              <a:rPr lang="en-US" dirty="0" smtClean="0"/>
              <a:t>Increased federal spending to enlarge army</a:t>
            </a:r>
          </a:p>
          <a:p>
            <a:r>
              <a:rPr lang="en-US" dirty="0" smtClean="0"/>
              <a:t>Wartime manufacturing showed a rapid increase</a:t>
            </a:r>
          </a:p>
          <a:p>
            <a:pPr lvl="1"/>
            <a:r>
              <a:rPr lang="en-US" dirty="0" smtClean="0"/>
              <a:t>Huge demand for labor</a:t>
            </a:r>
          </a:p>
          <a:p>
            <a:pPr lvl="1"/>
            <a:r>
              <a:rPr lang="en-US" dirty="0" smtClean="0"/>
              <a:t>More jobs in the country</a:t>
            </a:r>
            <a:endParaRPr lang="en-US" dirty="0"/>
          </a:p>
        </p:txBody>
      </p:sp>
      <p:pic>
        <p:nvPicPr>
          <p:cNvPr id="4" name="Picture 3" descr="Girls at a South Eastern Command munitions factory preparing shells for u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490" y="3598334"/>
            <a:ext cx="3801015" cy="252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29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World War II Boom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Economy experienced years of growth after the end of WWII in 1945.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5705640" y="2253980"/>
            <a:ext cx="2981160" cy="4286520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suburbia0611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33" y="4267200"/>
            <a:ext cx="3942851" cy="2273300"/>
          </a:xfrm>
          <a:prstGeom prst="rect">
            <a:avLst/>
          </a:prstGeom>
        </p:spPr>
      </p:pic>
      <p:pic>
        <p:nvPicPr>
          <p:cNvPr id="6" name="Picture 5" descr="B3G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2747264"/>
            <a:ext cx="2455333" cy="337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0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Affluent Society</a:t>
            </a:r>
            <a:endParaRPr lang="en-US" dirty="0"/>
          </a:p>
        </p:txBody>
      </p:sp>
      <p:pic>
        <p:nvPicPr>
          <p:cNvPr id="4" name="Content Placeholder 3" descr="imgres-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0" b="13050"/>
          <a:stretch>
            <a:fillRect/>
          </a:stretch>
        </p:blipFill>
        <p:spPr/>
      </p:pic>
      <p:pic>
        <p:nvPicPr>
          <p:cNvPr id="6" name="Content Placeholder 5" descr="imgres-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8418"/>
          <a:stretch>
            <a:fillRect/>
          </a:stretch>
        </p:blipFill>
        <p:spPr>
          <a:xfrm>
            <a:off x="4648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249587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Poverty in the 1960s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invisible poor</a:t>
            </a:r>
          </a:p>
          <a:p>
            <a:r>
              <a:rPr lang="en-US" dirty="0" smtClean="0"/>
              <a:t>President JFK declared “War on Poverty”</a:t>
            </a:r>
            <a:endParaRPr lang="en-US" dirty="0"/>
          </a:p>
        </p:txBody>
      </p:sp>
      <p:pic>
        <p:nvPicPr>
          <p:cNvPr id="7" name="Picture 6" descr="images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683" y="3358668"/>
            <a:ext cx="4925483" cy="276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4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images-4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204" b="-34204"/>
          <a:stretch>
            <a:fillRect/>
          </a:stretch>
        </p:blipFill>
        <p:spPr>
          <a:xfrm>
            <a:off x="266699" y="690034"/>
            <a:ext cx="4665133" cy="5228104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105400" y="224366"/>
            <a:ext cx="4038600" cy="6316133"/>
          </a:xfrm>
        </p:spPr>
        <p:txBody>
          <a:bodyPr>
            <a:noAutofit/>
          </a:bodyPr>
          <a:lstStyle/>
          <a:p>
            <a:r>
              <a:rPr lang="en-US" sz="3600" dirty="0" smtClean="0"/>
              <a:t>JFK assassinated in 1962.</a:t>
            </a:r>
          </a:p>
          <a:p>
            <a:r>
              <a:rPr lang="en-US" sz="3600" dirty="0" smtClean="0"/>
              <a:t>Vice President Lyndon B. Johnson takes oath of office. </a:t>
            </a:r>
          </a:p>
          <a:p>
            <a:r>
              <a:rPr lang="en-US" sz="3600" dirty="0" smtClean="0"/>
              <a:t>Continues JFKs goal to fight poverty.</a:t>
            </a:r>
          </a:p>
          <a:p>
            <a:r>
              <a:rPr lang="en-US" sz="3600" dirty="0" smtClean="0"/>
              <a:t>Introduces “Great Society”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3224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LBJ describes “the Great Society” in 1964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Aimed to provide an equal opportunity for all Americans to succeed </a:t>
            </a:r>
            <a:endParaRPr lang="en-US" dirty="0"/>
          </a:p>
        </p:txBody>
      </p:sp>
      <p:pic>
        <p:nvPicPr>
          <p:cNvPr id="9" name="Content Placeholder 8" descr="imgres-4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1" b="111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551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Great Society: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End poverty by helping the poor with jobs and improving education.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Provide healthcare to poor / elderly.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End racial injustice.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4781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740834"/>
            <a:ext cx="4038600" cy="53853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Job Corps</a:t>
            </a:r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Educationa</a:t>
            </a:r>
            <a:r>
              <a:rPr lang="en-US" dirty="0"/>
              <a:t>l</a:t>
            </a:r>
            <a:r>
              <a:rPr lang="en-US" dirty="0" smtClean="0"/>
              <a:t> and vocational training funded by the government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740834"/>
            <a:ext cx="4038600" cy="538532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Model Cities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Federal urban aid program to develop and aid cities struggling economically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190440" y="3722803"/>
            <a:ext cx="4191120" cy="240336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/>
        </p:blipFill>
        <p:spPr>
          <a:xfrm>
            <a:off x="4648320" y="3433724"/>
            <a:ext cx="4038480" cy="26924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28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322</Words>
  <Application>Microsoft Macintosh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Lyndon B. Johnson</vt:lpstr>
      <vt:lpstr>World War II</vt:lpstr>
      <vt:lpstr>Post World War II Boom</vt:lpstr>
      <vt:lpstr>Affluent Society</vt:lpstr>
      <vt:lpstr>Poverty in the 1960s</vt:lpstr>
      <vt:lpstr>PowerPoint Presentation</vt:lpstr>
      <vt:lpstr>LBJ describes “the Great Society” in 1964</vt:lpstr>
      <vt:lpstr>Goals of the Great Society: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National Endowment for the Art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Lyndon B. Johnson</dc:title>
  <dc:creator>Jayde Driscoll</dc:creator>
  <cp:lastModifiedBy>Jayde Driscoll</cp:lastModifiedBy>
  <cp:revision>12</cp:revision>
  <dcterms:created xsi:type="dcterms:W3CDTF">2016-02-29T00:43:54Z</dcterms:created>
  <dcterms:modified xsi:type="dcterms:W3CDTF">2016-03-03T20:39:02Z</dcterms:modified>
</cp:coreProperties>
</file>